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5" r:id="rId7"/>
    <p:sldId id="266" r:id="rId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874" y="-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21" y="-15783"/>
            <a:ext cx="18279678" cy="10301497"/>
            <a:chOff x="17021" y="-15783"/>
            <a:chExt cx="18279678" cy="103014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" y="-15783"/>
              <a:ext cx="18279678" cy="103014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6490" y="4247134"/>
            <a:ext cx="13338799" cy="35054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75106" y="6436009"/>
            <a:ext cx="12224203" cy="1206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580B13-78EA-5CC3-40A3-B79811FDBBEB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7349" y="190476"/>
            <a:ext cx="887268" cy="1739742"/>
            <a:chOff x="5797349" y="190476"/>
            <a:chExt cx="887268" cy="1739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7349" y="190476"/>
              <a:ext cx="887268" cy="17397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11806" y="-164738"/>
            <a:ext cx="15735276" cy="26495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9965" y="2851635"/>
            <a:ext cx="1795618" cy="27901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7321" y="5359258"/>
            <a:ext cx="3821181" cy="17742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25505" y="5359248"/>
            <a:ext cx="3954333" cy="17742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6457" y="5359248"/>
            <a:ext cx="3868618" cy="17742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63076" y="5314619"/>
            <a:ext cx="4016123" cy="17846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5467" y="2877315"/>
            <a:ext cx="1980951" cy="27901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59941" y="2886838"/>
            <a:ext cx="2047408" cy="27901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31457" y="2867791"/>
            <a:ext cx="2787247" cy="28092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3BD237-F7EB-5F8C-7F6F-BD41B89295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"/>
            <a:ext cx="18285714" cy="10285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0BF41-4F54-E3F1-2AC5-750D1B5E8B6A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2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06192" y="5878151"/>
            <a:ext cx="1661757" cy="2865098"/>
            <a:chOff x="14006192" y="5878151"/>
            <a:chExt cx="1661757" cy="28650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06192" y="5878151"/>
              <a:ext cx="1661757" cy="28650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1159" y="190476"/>
            <a:ext cx="887268" cy="1739742"/>
            <a:chOff x="5321159" y="190476"/>
            <a:chExt cx="887268" cy="17397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1159" y="190476"/>
              <a:ext cx="887268" cy="17397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48" y="-164737"/>
            <a:ext cx="15177770" cy="26495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01326" y="7791246"/>
            <a:ext cx="5151218" cy="1774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7321" y="3494494"/>
            <a:ext cx="10363086" cy="42645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61137" y="7662825"/>
            <a:ext cx="4403237" cy="177421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B7874AA-B27C-15DA-EB5E-091156682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81146"/>
              </p:ext>
            </p:extLst>
          </p:nvPr>
        </p:nvGraphicFramePr>
        <p:xfrm>
          <a:off x="2716566" y="3076771"/>
          <a:ext cx="4609728" cy="4389336"/>
        </p:xfrm>
        <a:graphic>
          <a:graphicData uri="http://schemas.openxmlformats.org/drawingml/2006/table">
            <a:tbl>
              <a:tblPr firstRow="1" bandRow="1">
                <a:solidFill>
                  <a:schemeClr val="bg2"/>
                </a:solidFill>
                <a:tableStyleId>{5940675A-B579-460E-94D1-54222C63F5DA}</a:tableStyleId>
              </a:tblPr>
              <a:tblGrid>
                <a:gridCol w="1536576">
                  <a:extLst>
                    <a:ext uri="{9D8B030D-6E8A-4147-A177-3AD203B41FA5}">
                      <a16:colId xmlns:a16="http://schemas.microsoft.com/office/drawing/2014/main" val="1211568518"/>
                    </a:ext>
                  </a:extLst>
                </a:gridCol>
                <a:gridCol w="1536576">
                  <a:extLst>
                    <a:ext uri="{9D8B030D-6E8A-4147-A177-3AD203B41FA5}">
                      <a16:colId xmlns:a16="http://schemas.microsoft.com/office/drawing/2014/main" val="3295319651"/>
                    </a:ext>
                  </a:extLst>
                </a:gridCol>
                <a:gridCol w="1536576">
                  <a:extLst>
                    <a:ext uri="{9D8B030D-6E8A-4147-A177-3AD203B41FA5}">
                      <a16:colId xmlns:a16="http://schemas.microsoft.com/office/drawing/2014/main" val="4091064923"/>
                    </a:ext>
                  </a:extLst>
                </a:gridCol>
              </a:tblGrid>
              <a:tr h="146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손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기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723976"/>
                  </a:ext>
                </a:extLst>
              </a:tr>
              <a:tr h="146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태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동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472075"/>
                  </a:ext>
                </a:extLst>
              </a:tr>
              <a:tr h="146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차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극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117833" marR="117833" marT="58917" marB="58917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57855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D7A1439-5A7F-6FAE-521F-C37165048259}"/>
              </a:ext>
            </a:extLst>
          </p:cNvPr>
          <p:cNvSpPr/>
          <p:nvPr/>
        </p:nvSpPr>
        <p:spPr>
          <a:xfrm>
            <a:off x="3006044" y="4762500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</a:rPr>
              <a:t>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71275-8B53-022E-ABBD-1AAD1D472496}"/>
              </a:ext>
            </a:extLst>
          </p:cNvPr>
          <p:cNvSpPr/>
          <p:nvPr/>
        </p:nvSpPr>
        <p:spPr>
          <a:xfrm>
            <a:off x="6078054" y="3296070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</a:rPr>
              <a:t>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0E63AF-706C-D184-C382-D21C15389EB5}"/>
              </a:ext>
            </a:extLst>
          </p:cNvPr>
          <p:cNvSpPr/>
          <p:nvPr/>
        </p:nvSpPr>
        <p:spPr>
          <a:xfrm>
            <a:off x="4526130" y="6222978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</a:rPr>
              <a:t>극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9228C9-3C52-4017-0889-E589FC91A5D9}"/>
              </a:ext>
            </a:extLst>
          </p:cNvPr>
          <p:cNvSpPr/>
          <p:nvPr/>
        </p:nvSpPr>
        <p:spPr>
          <a:xfrm>
            <a:off x="3038032" y="4794689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BC0BB-C7BA-81E4-4CA2-77CAB4C47A95}"/>
              </a:ext>
            </a:extLst>
          </p:cNvPr>
          <p:cNvSpPr/>
          <p:nvPr/>
        </p:nvSpPr>
        <p:spPr>
          <a:xfrm>
            <a:off x="4612014" y="6178967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4F994F-AC69-CCF9-8EAE-3A77B745C0ED}"/>
              </a:ext>
            </a:extLst>
          </p:cNvPr>
          <p:cNvSpPr/>
          <p:nvPr/>
        </p:nvSpPr>
        <p:spPr>
          <a:xfrm>
            <a:off x="6074198" y="3328259"/>
            <a:ext cx="990600" cy="99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1EC6C-01C2-31EF-0517-AAD08C9FAF5A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3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5321159" y="190476"/>
            <a:ext cx="887268" cy="1739742"/>
            <a:chOff x="5321159" y="190476"/>
            <a:chExt cx="887268" cy="17397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159" y="190476"/>
              <a:ext cx="887268" cy="17397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248" y="-164737"/>
            <a:ext cx="15177770" cy="26495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801E2F-A94F-5D08-C9B8-C4F6EC5C3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8288000" cy="10286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598B5B-AABB-19A2-9C2F-252F26995EA8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0802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21159" y="190476"/>
            <a:ext cx="887268" cy="1739742"/>
            <a:chOff x="5321159" y="190476"/>
            <a:chExt cx="887268" cy="1739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1159" y="190476"/>
              <a:ext cx="887268" cy="1739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738" y="2504874"/>
            <a:ext cx="17666239" cy="6945040"/>
            <a:chOff x="309738" y="2504874"/>
            <a:chExt cx="17666239" cy="6945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738" y="2504874"/>
              <a:ext cx="17666239" cy="69450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48" y="-164737"/>
            <a:ext cx="15254389" cy="26495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325800" y="2944267"/>
            <a:ext cx="11583894" cy="25900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0734" y="3010934"/>
            <a:ext cx="10883911" cy="2523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02639" y="6623363"/>
            <a:ext cx="9937854" cy="25234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820" y="6672001"/>
            <a:ext cx="9041464" cy="2523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98030-775D-5F9F-AE27-8C1366D4B915}"/>
              </a:ext>
            </a:extLst>
          </p:cNvPr>
          <p:cNvSpPr txBox="1"/>
          <p:nvPr/>
        </p:nvSpPr>
        <p:spPr>
          <a:xfrm>
            <a:off x="17877995" y="963938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5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02111" y="190476"/>
            <a:ext cx="887268" cy="1739742"/>
            <a:chOff x="5702111" y="190476"/>
            <a:chExt cx="887268" cy="1739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2111" y="190476"/>
              <a:ext cx="887268" cy="1739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9087" y="2124747"/>
            <a:ext cx="12947539" cy="7674645"/>
            <a:chOff x="2669087" y="2124747"/>
            <a:chExt cx="12947539" cy="7674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9087" y="2124747"/>
              <a:ext cx="12947539" cy="76746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915" y="-163651"/>
            <a:ext cx="15035360" cy="26544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EEAD71-4472-F68A-6743-303A77F81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209" y="-156031"/>
            <a:ext cx="18285713" cy="10285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F56DE9-48D1-A266-9B40-26EDA6341030}"/>
              </a:ext>
            </a:extLst>
          </p:cNvPr>
          <p:cNvSpPr txBox="1"/>
          <p:nvPr/>
        </p:nvSpPr>
        <p:spPr>
          <a:xfrm>
            <a:off x="17646180" y="963938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11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63000" y="2994733"/>
            <a:ext cx="14613762" cy="4854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22B323-737E-90C4-7B3F-AC878083544B}"/>
              </a:ext>
            </a:extLst>
          </p:cNvPr>
          <p:cNvSpPr txBox="1"/>
          <p:nvPr/>
        </p:nvSpPr>
        <p:spPr>
          <a:xfrm>
            <a:off x="17618915" y="963938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12</a:t>
            </a:r>
            <a:endParaRPr lang="ko-KR" alt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19</Words>
  <Application>Microsoft Office PowerPoint</Application>
  <PresentationFormat>사용자 지정</PresentationFormat>
  <Paragraphs>19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jisoung20@outlook.kr</cp:lastModifiedBy>
  <cp:revision>23</cp:revision>
  <dcterms:created xsi:type="dcterms:W3CDTF">2024-02-11T11:03:02Z</dcterms:created>
  <dcterms:modified xsi:type="dcterms:W3CDTF">2024-02-13T05:25:01Z</dcterms:modified>
</cp:coreProperties>
</file>